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C10F5-2C4E-46BD-90BE-805D19F53165}" type="datetimeFigureOut">
              <a:rPr lang="tr-TR" smtClean="0"/>
              <a:t>7.12.2022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8E07C-A216-49B4-BA18-D103D78718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11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A395C7-8470-4048-B623-D55804463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A26A9E-71B6-4C58-85B3-0E62D32F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9FAB6A-098A-48B1-8E02-247BAE70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F086-1B43-4C47-9FAC-6B2B407B4232}" type="datetime1">
              <a:rPr lang="tr-TR" smtClean="0"/>
              <a:t>7.12.2022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CD2B6A-106D-451F-9A4C-19F67A9C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B03BEB-B10F-43D7-B6D9-2DDD5D55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13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891C25-9AFA-4ABE-8C9D-3C67838D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6AE411-5EE8-4E66-9E3B-F275DC26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8B80ED-6888-4DAA-AE57-671C7EC9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3BF31-E714-4961-BAC3-E9699EAE52DC}" type="datetime1">
              <a:rPr lang="tr-TR" smtClean="0"/>
              <a:t>7.12.2022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8E753B-919C-4881-8BAA-022777023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D8B827-F914-4816-9A91-241260DE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0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BC7E581-56BE-4358-A5DB-E7CE492A0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9FF369D-45C0-4922-AD05-C3A2FD2E4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E00CCC-F0C6-47FE-A9F9-488782D0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C40C-4A70-4C58-8E4D-F318E2FA4969}" type="datetime1">
              <a:rPr lang="tr-TR" smtClean="0"/>
              <a:t>7.12.2022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117EE-34F4-47D8-953D-634F5305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88639C-0303-4C03-9331-DF0A2D14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76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1C0987-3904-4C8B-A5B5-952ED47B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08A53-FFD1-482D-9C36-742E4B52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84B16D-F8DF-4120-A666-3922ED14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442B-F91E-4E59-8FB0-B0017868CF66}" type="datetime1">
              <a:rPr lang="tr-TR" smtClean="0"/>
              <a:t>7.12.2022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E8ABE6-309A-4E81-A500-190B75F0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F0738B-53DE-45EB-A413-43843C93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12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3D77F8-07E8-469B-9986-289CDE9A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AE188-C36D-444C-B9F0-C8ACA4A4B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CFD91F-22FF-439F-AC1F-B17B2E70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EC3E-7F6F-4FE6-ABC2-D8EBD74BA804}" type="datetime1">
              <a:rPr lang="tr-TR" smtClean="0"/>
              <a:t>7.12.2022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C52ECA-1DFC-4909-9DAA-5445D31E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28C92C-8993-4FB4-9FD8-575F0BAA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4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6FAA6B-9B8A-457D-B673-48214E1B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A8B017-54B2-4C4B-BC92-AF7A67D96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F5EB65-30D2-4224-A315-E4E9DE718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C8E3BF-C504-41B6-9834-E2F6B670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7FB7-B195-493F-B7A9-EC1B3DA76AED}" type="datetime1">
              <a:rPr lang="tr-TR" smtClean="0"/>
              <a:t>7.12.2022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391642-C709-4083-BB32-305DC252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28A937-E4D3-45B6-8F6B-77DEFD4E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62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90753-2CE4-4067-82FD-3DBDCFC9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C2B008-7957-4A44-AEAE-57A7C4BAA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ED9D02F-217E-43DB-897D-B85A4D4CA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0FAEDFC-7523-438E-B0BD-9FF89A142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BFC21B3-3A9A-4EED-A6C8-0B60AC17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11ADCFD-77FE-4424-AA5D-58A72D69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F493-BE19-4DCC-B8A3-1DD39335B54B}" type="datetime1">
              <a:rPr lang="tr-TR" smtClean="0"/>
              <a:t>7.12.2022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79059E-CEC8-4F2C-8093-7E170E3A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0411B82-CF13-4AA1-A7F4-CEA26006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02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F3B1EB-5F7F-4433-B008-BDFFCB8D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56FFCA8-75DE-424A-B8EA-97911E9F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DA1B-01B9-40C2-97DB-02F715A06BE7}" type="datetime1">
              <a:rPr lang="tr-TR" smtClean="0"/>
              <a:t>7.12.2022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A3154C-526C-4E04-BFAD-20091A0F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91C0999-7D26-4DAC-927E-FF4A2864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4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B6B1106-1E54-4A58-B387-7C8ED64C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ACEA-1039-4F5A-BF75-EABCA325D331}" type="datetime1">
              <a:rPr lang="tr-TR" smtClean="0"/>
              <a:t>7.12.2022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F7C0AC3-F786-42B3-96CD-0E137A5B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02A9687-8240-4F46-9AB6-5A846142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C79770-7F33-43D1-88D6-BD8F2DE3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E5422-EEE4-47A6-9955-9C718DFA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32DE136-2878-4EE7-B281-F1E0D6FF4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2341BA-4A75-4819-A413-7701F37E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FA19-8F0A-4056-AA97-0A03A7A5C958}" type="datetime1">
              <a:rPr lang="tr-TR" smtClean="0"/>
              <a:t>7.12.2022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3E64F3-62EC-4282-865B-645E9A5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2779E0-AE5B-43D0-B5EC-781D367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42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72E-2381-4314-88DB-172D6A41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3D4EB96-A000-4DE6-966A-3ABB273C8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702CE1A-4E66-42A8-AA59-9B14D6FA3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E8FB04-56BB-42CB-B9F8-395315BB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CAEC-4B28-48ED-82BE-BE20B5E9AFC6}" type="datetime1">
              <a:rPr lang="tr-TR" smtClean="0"/>
              <a:t>7.12.2022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1F6A582-789C-4142-B9D8-55DC0CD4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8137D9-09BA-41FE-81B1-7EB4A69D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3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D3938B3-FA7B-4428-B0A6-1BDDAFE0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669C8F-58DB-4056-8327-A264F978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D5EE48-5E9A-409F-8D82-D6303AFE5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65928-DF3E-42C0-8F5A-0D16F4364771}" type="datetime1">
              <a:rPr lang="tr-TR" smtClean="0"/>
              <a:t>7.12.2022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0E7ED1-09A0-4AED-B636-BB8A5227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10510B-75EC-499B-96F9-B636E44FC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2" descr="İZMİR BAKIRÇAY ÜNİVERSİTESİ Tanıtım Videoları, YKS (TYT - AYT - YDT)  Puanları | Üniversite Tercihleri">
            <a:extLst>
              <a:ext uri="{FF2B5EF4-FFF2-40B4-BE49-F238E27FC236}">
                <a16:creationId xmlns:a16="http://schemas.microsoft.com/office/drawing/2014/main" id="{E89C9FF9-EDB6-4969-BF55-168AABCAEA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07" y="12999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3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>
            <a:extLst>
              <a:ext uri="{FF2B5EF4-FFF2-40B4-BE49-F238E27FC236}">
                <a16:creationId xmlns:a16="http://schemas.microsoft.com/office/drawing/2014/main" id="{216664B7-23EC-4983-840B-EB24C577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0992"/>
            <a:ext cx="9144000" cy="2387600"/>
          </a:xfrm>
        </p:spPr>
        <p:txBody>
          <a:bodyPr/>
          <a:lstStyle/>
          <a:p>
            <a:r>
              <a:rPr lang="tr-TR" dirty="0"/>
              <a:t>Proje Başlığı</a:t>
            </a:r>
          </a:p>
        </p:txBody>
      </p:sp>
      <p:sp>
        <p:nvSpPr>
          <p:cNvPr id="4" name="Alt Başlık 3">
            <a:extLst>
              <a:ext uri="{FF2B5EF4-FFF2-40B4-BE49-F238E27FC236}">
                <a16:creationId xmlns:a16="http://schemas.microsoft.com/office/drawing/2014/main" id="{40A9F958-72F3-45DC-A2D0-FB58D8C23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0667"/>
            <a:ext cx="9144000" cy="1655762"/>
          </a:xfrm>
        </p:spPr>
        <p:txBody>
          <a:bodyPr>
            <a:normAutofit/>
          </a:bodyPr>
          <a:lstStyle/>
          <a:p>
            <a:r>
              <a:rPr lang="tr-TR" dirty="0"/>
              <a:t>Öğrencinin Adı, Soyadı</a:t>
            </a:r>
          </a:p>
          <a:p>
            <a:r>
              <a:rPr lang="tr-TR" dirty="0"/>
              <a:t>Öğrenci Numarası</a:t>
            </a:r>
          </a:p>
          <a:p>
            <a:r>
              <a:rPr lang="tr-TR" dirty="0"/>
              <a:t>Danışman Adı Soyadı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B7FDB62-7185-43F8-B756-6EC561B6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47806"/>
            <a:ext cx="7772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Bakırçay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Biyomedikal Mühendisliği Bölümü</a:t>
            </a: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kumimoji="1" lang="tr-TR" altLang="zh-TW" sz="4400" i="0" u="none" dirty="0">
                <a:solidFill>
                  <a:schemeClr val="tx1"/>
                </a:solidFill>
                <a:latin typeface="+mj-lt"/>
                <a:ea typeface="新細明體" panose="02020500000000000000" pitchFamily="18" charset="-120"/>
                <a:cs typeface="Times New Roman" pitchFamily="18" charset="0"/>
              </a:rPr>
              <a:t>BMM 403 BİTİRME PROJESİ</a:t>
            </a:r>
            <a:endParaRPr kumimoji="1" lang="en-US" altLang="zh-TW" sz="4400" i="0" u="none" dirty="0">
              <a:solidFill>
                <a:schemeClr val="tx1"/>
              </a:solidFill>
              <a:latin typeface="+mj-lt"/>
              <a:ea typeface="新細明體" panose="02020500000000000000" pitchFamily="18" charset="-120"/>
              <a:cs typeface="Times New Roman" pitchFamily="18" charset="0"/>
            </a:endParaRP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74C235B-00CF-4FC9-9604-8B9638F9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93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Sunumunuzun içeriğini yazmalısınız.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D3D7BA5-87C5-4758-BC24-E2956499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01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konusu, çalışma alanı, amacı hakkında bilgi veriniz.</a:t>
            </a:r>
          </a:p>
          <a:p>
            <a:pPr algn="just"/>
            <a:r>
              <a:rPr lang="tr-TR" dirty="0"/>
              <a:t>Sunum içerisinde alıntı yapılan bilgileri kaynak gösterirken cümle sonunda parantez içinde isim, yıl şeklide belirtiniz. Ardından ilgili sunum sayfasının altında kaynağı dipnot olarak veriniz.  Örneğin; ……………………. (</a:t>
            </a:r>
            <a:r>
              <a:rPr lang="tr-TR" dirty="0" err="1"/>
              <a:t>Cover</a:t>
            </a:r>
            <a:r>
              <a:rPr lang="tr-TR" dirty="0"/>
              <a:t>, 2012).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6EE9711-235C-4F50-874B-274F0D9F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4CB2E9F-B92B-4C67-B0D2-9E8CC35729B8}"/>
              </a:ext>
            </a:extLst>
          </p:cNvPr>
          <p:cNvSpPr txBox="1"/>
          <p:nvPr/>
        </p:nvSpPr>
        <p:spPr>
          <a:xfrm>
            <a:off x="1835426" y="6356350"/>
            <a:ext cx="85211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282575" algn="l"/>
              </a:tabLst>
            </a:pPr>
            <a:r>
              <a:rPr lang="en-US" altLang="tr-TR" sz="1400" baseline="30000" dirty="0"/>
              <a:t>1</a:t>
            </a:r>
            <a:r>
              <a:rPr lang="en-US" altLang="tr-TR" sz="1400" dirty="0"/>
              <a:t>Cover, T. M., &amp; Thomas, J. A. (2012). </a:t>
            </a:r>
            <a:r>
              <a:rPr lang="en-US" altLang="tr-TR" sz="1400" i="1" dirty="0"/>
              <a:t>Elements of information</a:t>
            </a:r>
            <a:r>
              <a:rPr lang="tr-TR" altLang="tr-TR" sz="1400" i="1" dirty="0"/>
              <a:t> </a:t>
            </a:r>
            <a:r>
              <a:rPr lang="en-US" altLang="tr-TR" sz="1400" i="1" dirty="0"/>
              <a:t>theory</a:t>
            </a:r>
            <a:r>
              <a:rPr lang="en-US" altLang="tr-TR" sz="1400" dirty="0"/>
              <a:t>.</a:t>
            </a:r>
            <a:r>
              <a:rPr lang="tr-TR" altLang="tr-TR" sz="1400" dirty="0"/>
              <a:t> </a:t>
            </a:r>
            <a:r>
              <a:rPr lang="en-US" altLang="tr-TR" sz="1400" dirty="0"/>
              <a:t>John Wiley &amp;</a:t>
            </a:r>
            <a:r>
              <a:rPr lang="tr-TR" altLang="tr-TR" sz="1400" dirty="0"/>
              <a:t> </a:t>
            </a:r>
            <a:r>
              <a:rPr lang="en-US" altLang="tr-TR" sz="1400" dirty="0"/>
              <a:t>Sons.</a:t>
            </a:r>
            <a:endParaRPr lang="tr-TR" altLang="tr-TR" sz="1400" dirty="0"/>
          </a:p>
        </p:txBody>
      </p:sp>
    </p:spTree>
    <p:extLst>
      <p:ext uri="{BB962C8B-B14F-4D97-AF65-F5344CB8AC3E}">
        <p14:creationId xmlns:p14="http://schemas.microsoft.com/office/powerpoint/2010/main" val="32627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B66C38-BDFF-47B6-8EA1-284753E1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PROBLEM TANIMI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707638-CBA9-41AD-97E6-354F81AA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konusunu oluşturan problemin tanımı bu bölümde açıklanmalıdır.</a:t>
            </a:r>
          </a:p>
          <a:p>
            <a:pPr algn="just"/>
            <a:r>
              <a:rPr lang="tr-TR" dirty="0"/>
              <a:t>Bu bölümde birden fazla slayt kullanabilirsiniz.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EA28A27-7977-4973-9D61-1F8B3160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83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E14635-D4B2-45CC-83D1-A2B28C5D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56604D-6419-46C6-A54D-4D2866ED2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Proje çözüm yönteminize bağlı olarak </a:t>
            </a:r>
            <a:r>
              <a:rPr lang="en-US" dirty="0"/>
              <a:t>“</a:t>
            </a:r>
            <a:r>
              <a:rPr lang="tr-TR" dirty="0"/>
              <a:t>yöntem</a:t>
            </a:r>
            <a:r>
              <a:rPr lang="en-US" dirty="0"/>
              <a:t>” </a:t>
            </a:r>
            <a:r>
              <a:rPr lang="tr-TR" dirty="0"/>
              <a:t>yerine başka bir başlık kullanabilirsiniz. </a:t>
            </a:r>
          </a:p>
          <a:p>
            <a:pPr algn="just"/>
            <a:r>
              <a:rPr lang="tr-TR" dirty="0"/>
              <a:t>Çözümünüze bağlı olarak konunuzla ilgili tartışmaları ve çizimleri ekleyebilirsiniz.</a:t>
            </a:r>
          </a:p>
          <a:p>
            <a:pPr algn="just"/>
            <a:r>
              <a:rPr lang="tr-TR" dirty="0"/>
              <a:t>Bu bölümde birden fazla slayt kullanabilirsiniz.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EA2481-DC36-49FA-8AAC-7CC9CC02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70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DENEYSEL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çalışması sırasında elde edilen deneysel sonuçlar bu bölümde sunulmalıdır.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03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Bilimsel bulgular üzerine yapılan tartışmalar açık bir biçimde verilmelidir.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7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sonuçları bu bölümde açıklanmalıdır.</a:t>
            </a:r>
          </a:p>
          <a:p>
            <a:pPr algn="just"/>
            <a:r>
              <a:rPr lang="tr-TR" dirty="0"/>
              <a:t>Projenizin geliştirilebilmesi için gelecekte yapılabilecek çalışmalar hakkında bilgi veriniz.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58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204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2</vt:lpstr>
      <vt:lpstr>Office Teması</vt:lpstr>
      <vt:lpstr>Proje Başlığı</vt:lpstr>
      <vt:lpstr>İÇERİK</vt:lpstr>
      <vt:lpstr>GİRİŞ</vt:lpstr>
      <vt:lpstr>PROBLEM TANIMI</vt:lpstr>
      <vt:lpstr>YÖNTEM</vt:lpstr>
      <vt:lpstr>DENEYSEL SONUÇLAR</vt:lpstr>
      <vt:lpstr>TARTIŞMA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YÜRDEM</dc:creator>
  <cp:lastModifiedBy>Yasin ERDOĞAN</cp:lastModifiedBy>
  <cp:revision>20</cp:revision>
  <dcterms:created xsi:type="dcterms:W3CDTF">2021-08-06T06:21:00Z</dcterms:created>
  <dcterms:modified xsi:type="dcterms:W3CDTF">2022-12-07T11:49:41Z</dcterms:modified>
</cp:coreProperties>
</file>