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002250" cy="25203150"/>
  <p:notesSz cx="6858000" cy="9144000"/>
  <p:defaultTextStyle>
    <a:defPPr>
      <a:defRPr lang="en-US"/>
    </a:defPPr>
    <a:lvl1pPr marL="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3444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46888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70332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493776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17220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40664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64108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987552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38">
          <p15:clr>
            <a:srgbClr val="A4A3A4"/>
          </p15:clr>
        </p15:guide>
        <p15:guide id="2" pos="56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DDB"/>
    <a:srgbClr val="FAD3A8"/>
    <a:srgbClr val="FBFD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96" autoAdjust="0"/>
  </p:normalViewPr>
  <p:slideViewPr>
    <p:cSldViewPr>
      <p:cViewPr>
        <p:scale>
          <a:sx n="50" d="100"/>
          <a:sy n="50" d="100"/>
        </p:scale>
        <p:origin x="1152" y="306"/>
      </p:cViewPr>
      <p:guideLst>
        <p:guide orient="horz" pos="7938"/>
        <p:guide pos="56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350169" y="7829314"/>
            <a:ext cx="15301913" cy="540234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700338" y="14281785"/>
            <a:ext cx="12601575" cy="64408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93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40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875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DD4E-2F45-42CB-9310-26842E411CC4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CE1F-A260-4460-B52C-C113E8DD1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36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DD4E-2F45-42CB-9310-26842E411CC4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CE1F-A260-4460-B52C-C113E8DD1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02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13051631" y="1009297"/>
            <a:ext cx="4050506" cy="2150435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900113" y="1009297"/>
            <a:ext cx="11851481" cy="2150435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DD4E-2F45-42CB-9310-26842E411CC4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CE1F-A260-4460-B52C-C113E8DD1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933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DD4E-2F45-42CB-9310-26842E411CC4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CE1F-A260-4460-B52C-C113E8DD1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95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22053" y="16195359"/>
            <a:ext cx="15301913" cy="5005626"/>
          </a:xfrm>
        </p:spPr>
        <p:txBody>
          <a:bodyPr anchor="t"/>
          <a:lstStyle>
            <a:lvl1pPr algn="l">
              <a:defRPr sz="10800" b="1" cap="all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422053" y="10682172"/>
            <a:ext cx="15301913" cy="5513187"/>
          </a:xfrm>
        </p:spPr>
        <p:txBody>
          <a:bodyPr anchor="b"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234440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 marL="246888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3pPr>
            <a:lvl4pPr marL="370332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493776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17220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40664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64108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987552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DD4E-2F45-42CB-9310-26842E411CC4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CE1F-A260-4460-B52C-C113E8DD1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53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900112" y="5880737"/>
            <a:ext cx="7950994" cy="16632914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9151144" y="5880737"/>
            <a:ext cx="7950994" cy="16632914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DD4E-2F45-42CB-9310-26842E411CC4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CE1F-A260-4460-B52C-C113E8DD1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92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00113" y="5641540"/>
            <a:ext cx="7954120" cy="2351125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900" b="1"/>
            </a:lvl3pPr>
            <a:lvl4pPr marL="3703320" indent="0">
              <a:buNone/>
              <a:defRPr sz="4300" b="1"/>
            </a:lvl4pPr>
            <a:lvl5pPr marL="4937760" indent="0">
              <a:buNone/>
              <a:defRPr sz="4300" b="1"/>
            </a:lvl5pPr>
            <a:lvl6pPr marL="6172200" indent="0">
              <a:buNone/>
              <a:defRPr sz="4300" b="1"/>
            </a:lvl6pPr>
            <a:lvl7pPr marL="7406640" indent="0">
              <a:buNone/>
              <a:defRPr sz="4300" b="1"/>
            </a:lvl7pPr>
            <a:lvl8pPr marL="8641080" indent="0">
              <a:buNone/>
              <a:defRPr sz="4300" b="1"/>
            </a:lvl8pPr>
            <a:lvl9pPr marL="9875520" indent="0">
              <a:buNone/>
              <a:defRPr sz="43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900113" y="7992666"/>
            <a:ext cx="7954120" cy="14520983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9144894" y="5641540"/>
            <a:ext cx="7957245" cy="2351125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900" b="1"/>
            </a:lvl3pPr>
            <a:lvl4pPr marL="3703320" indent="0">
              <a:buNone/>
              <a:defRPr sz="4300" b="1"/>
            </a:lvl4pPr>
            <a:lvl5pPr marL="4937760" indent="0">
              <a:buNone/>
              <a:defRPr sz="4300" b="1"/>
            </a:lvl5pPr>
            <a:lvl6pPr marL="6172200" indent="0">
              <a:buNone/>
              <a:defRPr sz="4300" b="1"/>
            </a:lvl6pPr>
            <a:lvl7pPr marL="7406640" indent="0">
              <a:buNone/>
              <a:defRPr sz="4300" b="1"/>
            </a:lvl7pPr>
            <a:lvl8pPr marL="8641080" indent="0">
              <a:buNone/>
              <a:defRPr sz="4300" b="1"/>
            </a:lvl8pPr>
            <a:lvl9pPr marL="9875520" indent="0">
              <a:buNone/>
              <a:defRPr sz="43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9144894" y="7992666"/>
            <a:ext cx="7957245" cy="14520983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DD4E-2F45-42CB-9310-26842E411CC4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CE1F-A260-4460-B52C-C113E8DD1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1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DD4E-2F45-42CB-9310-26842E411CC4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CE1F-A260-4460-B52C-C113E8DD1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02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DD4E-2F45-42CB-9310-26842E411CC4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CE1F-A260-4460-B52C-C113E8DD1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43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00114" y="1003459"/>
            <a:ext cx="5922616" cy="4270534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038380" y="1003461"/>
            <a:ext cx="10063758" cy="21510190"/>
          </a:xfrm>
        </p:spPr>
        <p:txBody>
          <a:bodyPr/>
          <a:lstStyle>
            <a:lvl1pPr>
              <a:defRPr sz="8600"/>
            </a:lvl1pPr>
            <a:lvl2pPr>
              <a:defRPr sz="7600"/>
            </a:lvl2pPr>
            <a:lvl3pPr>
              <a:defRPr sz="65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900114" y="5273994"/>
            <a:ext cx="5922616" cy="17239657"/>
          </a:xfrm>
        </p:spPr>
        <p:txBody>
          <a:bodyPr/>
          <a:lstStyle>
            <a:lvl1pPr marL="0" indent="0">
              <a:buNone/>
              <a:defRPr sz="3800"/>
            </a:lvl1pPr>
            <a:lvl2pPr marL="1234440" indent="0">
              <a:buNone/>
              <a:defRPr sz="3200"/>
            </a:lvl2pPr>
            <a:lvl3pPr marL="2468880" indent="0">
              <a:buNone/>
              <a:defRPr sz="2700"/>
            </a:lvl3pPr>
            <a:lvl4pPr marL="3703320" indent="0">
              <a:buNone/>
              <a:defRPr sz="2400"/>
            </a:lvl4pPr>
            <a:lvl5pPr marL="4937760" indent="0">
              <a:buNone/>
              <a:defRPr sz="2400"/>
            </a:lvl5pPr>
            <a:lvl6pPr marL="6172200" indent="0">
              <a:buNone/>
              <a:defRPr sz="2400"/>
            </a:lvl6pPr>
            <a:lvl7pPr marL="7406640" indent="0">
              <a:buNone/>
              <a:defRPr sz="2400"/>
            </a:lvl7pPr>
            <a:lvl8pPr marL="8641080" indent="0">
              <a:buNone/>
              <a:defRPr sz="2400"/>
            </a:lvl8pPr>
            <a:lvl9pPr marL="9875520" indent="0">
              <a:buNone/>
              <a:defRPr sz="2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DD4E-2F45-42CB-9310-26842E411CC4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CE1F-A260-4460-B52C-C113E8DD1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4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528567" y="17642205"/>
            <a:ext cx="10801350" cy="2082762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528567" y="2251948"/>
            <a:ext cx="10801350" cy="15121890"/>
          </a:xfrm>
        </p:spPr>
        <p:txBody>
          <a:bodyPr/>
          <a:lstStyle>
            <a:lvl1pPr marL="0" indent="0">
              <a:buNone/>
              <a:defRPr sz="8600"/>
            </a:lvl1pPr>
            <a:lvl2pPr marL="1234440" indent="0">
              <a:buNone/>
              <a:defRPr sz="7600"/>
            </a:lvl2pPr>
            <a:lvl3pPr marL="2468880" indent="0">
              <a:buNone/>
              <a:defRPr sz="6500"/>
            </a:lvl3pPr>
            <a:lvl4pPr marL="3703320" indent="0">
              <a:buNone/>
              <a:defRPr sz="5400"/>
            </a:lvl4pPr>
            <a:lvl5pPr marL="4937760" indent="0">
              <a:buNone/>
              <a:defRPr sz="5400"/>
            </a:lvl5pPr>
            <a:lvl6pPr marL="6172200" indent="0">
              <a:buNone/>
              <a:defRPr sz="5400"/>
            </a:lvl6pPr>
            <a:lvl7pPr marL="7406640" indent="0">
              <a:buNone/>
              <a:defRPr sz="5400"/>
            </a:lvl7pPr>
            <a:lvl8pPr marL="8641080" indent="0">
              <a:buNone/>
              <a:defRPr sz="5400"/>
            </a:lvl8pPr>
            <a:lvl9pPr marL="9875520" indent="0">
              <a:buNone/>
              <a:defRPr sz="54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528567" y="19724967"/>
            <a:ext cx="10801350" cy="2957868"/>
          </a:xfrm>
        </p:spPr>
        <p:txBody>
          <a:bodyPr/>
          <a:lstStyle>
            <a:lvl1pPr marL="0" indent="0">
              <a:buNone/>
              <a:defRPr sz="3800"/>
            </a:lvl1pPr>
            <a:lvl2pPr marL="1234440" indent="0">
              <a:buNone/>
              <a:defRPr sz="3200"/>
            </a:lvl2pPr>
            <a:lvl3pPr marL="2468880" indent="0">
              <a:buNone/>
              <a:defRPr sz="2700"/>
            </a:lvl3pPr>
            <a:lvl4pPr marL="3703320" indent="0">
              <a:buNone/>
              <a:defRPr sz="2400"/>
            </a:lvl4pPr>
            <a:lvl5pPr marL="4937760" indent="0">
              <a:buNone/>
              <a:defRPr sz="2400"/>
            </a:lvl5pPr>
            <a:lvl6pPr marL="6172200" indent="0">
              <a:buNone/>
              <a:defRPr sz="2400"/>
            </a:lvl6pPr>
            <a:lvl7pPr marL="7406640" indent="0">
              <a:buNone/>
              <a:defRPr sz="2400"/>
            </a:lvl7pPr>
            <a:lvl8pPr marL="8641080" indent="0">
              <a:buNone/>
              <a:defRPr sz="2400"/>
            </a:lvl8pPr>
            <a:lvl9pPr marL="9875520" indent="0">
              <a:buNone/>
              <a:defRPr sz="2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DD4E-2F45-42CB-9310-26842E411CC4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CE1F-A260-4460-B52C-C113E8DD1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86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900113" y="1009295"/>
            <a:ext cx="16202025" cy="4200525"/>
          </a:xfrm>
          <a:prstGeom prst="rect">
            <a:avLst/>
          </a:prstGeom>
        </p:spPr>
        <p:txBody>
          <a:bodyPr vert="horz" lIns="246888" tIns="123444" rIns="246888" bIns="123444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00113" y="5880737"/>
            <a:ext cx="16202025" cy="16632914"/>
          </a:xfrm>
          <a:prstGeom prst="rect">
            <a:avLst/>
          </a:prstGeom>
        </p:spPr>
        <p:txBody>
          <a:bodyPr vert="horz" lIns="246888" tIns="123444" rIns="246888" bIns="123444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900113" y="23359588"/>
            <a:ext cx="4200525" cy="1341834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l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DDD4E-2F45-42CB-9310-26842E411CC4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6150769" y="23359588"/>
            <a:ext cx="5700713" cy="1341834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ct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2901613" y="23359588"/>
            <a:ext cx="4200525" cy="1341834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FCE1F-A260-4460-B52C-C113E8DD1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646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68880" rtl="0" eaLnBrk="1" latinLnBrk="0" hangingPunct="1">
        <a:spcBef>
          <a:spcPct val="0"/>
        </a:spcBef>
        <a:buNone/>
        <a:defRPr sz="11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5830" indent="-925830" algn="l" defTabSz="246888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005965" indent="-771525" algn="l" defTabSz="2468880" rtl="0" eaLnBrk="1" latinLnBrk="0" hangingPunct="1">
        <a:spcBef>
          <a:spcPct val="20000"/>
        </a:spcBef>
        <a:buFont typeface="Arial" panose="020B0604020202020204" pitchFamily="34" charset="0"/>
        <a:buChar char="–"/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55498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»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-32593" y="0"/>
            <a:ext cx="18034843" cy="622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Metin kutusu 4"/>
          <p:cNvSpPr txBox="1"/>
          <p:nvPr/>
        </p:nvSpPr>
        <p:spPr>
          <a:xfrm>
            <a:off x="16297" y="1530341"/>
            <a:ext cx="179696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400" b="1" dirty="0">
                <a:latin typeface="Arial" panose="020B0604020202020204" pitchFamily="34" charset="0"/>
                <a:cs typeface="Arial" panose="020B0604020202020204" pitchFamily="34" charset="0"/>
              </a:rPr>
              <a:t>BİTİRME</a:t>
            </a:r>
          </a:p>
          <a:p>
            <a:pPr algn="ctr"/>
            <a:r>
              <a:rPr lang="tr-TR" sz="5400" b="1" dirty="0">
                <a:latin typeface="Arial" panose="020B0604020202020204" pitchFamily="34" charset="0"/>
                <a:cs typeface="Arial" panose="020B0604020202020204" pitchFamily="34" charset="0"/>
              </a:rPr>
              <a:t>PROJESİ</a:t>
            </a:r>
          </a:p>
          <a:p>
            <a:pPr algn="ctr"/>
            <a:r>
              <a:rPr lang="tr-TR" sz="5400" b="1" dirty="0">
                <a:latin typeface="Arial" panose="020B0604020202020204" pitchFamily="34" charset="0"/>
                <a:cs typeface="Arial" panose="020B0604020202020204" pitchFamily="34" charset="0"/>
              </a:rPr>
              <a:t>BAŞLIĞI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4476887" y="4479187"/>
            <a:ext cx="90484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Öğrenci Adı Soyadı :</a:t>
            </a:r>
          </a:p>
          <a:p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Danışman	          :</a:t>
            </a:r>
          </a:p>
          <a:p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Bölümü	          :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81904" y="6512585"/>
            <a:ext cx="5760000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Giriş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381903" y="7144558"/>
            <a:ext cx="5760000" cy="47089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Proje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konusu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hakkında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bilgi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verilmelidir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kısımda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projenin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amacı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kapsamı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hedeflenen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çıktıları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açık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olarak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maddeler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halinde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sıralanmalıdır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Fotoğraf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şekil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blok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şema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vb. 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kullanılmalıdır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Poster içerisinde alıntı yapılan bilgileri kaynak gösterirken cümle sonunda parantez içinde isim, yıl şeklide belirtiniz. Ardından ilgili bölümün altında kaynağı dipnot olarak veriniz. Örneğin; ……………………. (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Cover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, 2012).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tr-TR" sz="1200" baseline="30000" dirty="0"/>
              <a:t>1</a:t>
            </a:r>
            <a:r>
              <a:rPr lang="en-US" altLang="tr-TR" sz="1200" dirty="0"/>
              <a:t>Cover, T. M., &amp; Thomas, J. A. (2012). </a:t>
            </a:r>
            <a:r>
              <a:rPr lang="en-US" altLang="tr-TR" sz="1200" i="1" dirty="0"/>
              <a:t>Elements of information</a:t>
            </a:r>
            <a:r>
              <a:rPr lang="tr-TR" altLang="tr-TR" sz="1200" i="1" dirty="0"/>
              <a:t> </a:t>
            </a:r>
            <a:r>
              <a:rPr lang="en-US" altLang="tr-TR" sz="1200" i="1" dirty="0"/>
              <a:t>theory</a:t>
            </a:r>
            <a:r>
              <a:rPr lang="en-US" altLang="tr-TR" sz="1200" dirty="0"/>
              <a:t>.</a:t>
            </a:r>
            <a:r>
              <a:rPr lang="tr-TR" altLang="tr-TR" sz="1200" dirty="0"/>
              <a:t> </a:t>
            </a:r>
            <a:r>
              <a:rPr lang="en-US" altLang="tr-TR" sz="1200" dirty="0"/>
              <a:t>John Wiley &amp;</a:t>
            </a:r>
            <a:r>
              <a:rPr lang="tr-TR" altLang="tr-TR" sz="1200" dirty="0"/>
              <a:t> </a:t>
            </a:r>
            <a:r>
              <a:rPr lang="en-US" altLang="tr-TR" sz="1200" dirty="0"/>
              <a:t>Sons.</a:t>
            </a:r>
            <a:endParaRPr lang="tr-TR" altLang="tr-TR" sz="1200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6430576" y="6512585"/>
            <a:ext cx="11232000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Yöntem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6447535" y="7162558"/>
            <a:ext cx="11232000" cy="460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Bu kısımda projenin gerçekleştirilmesi için kullanılan yöntemler hakkında bilgi verilmelidir.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Kullanılan yazılımlar ve benzetim modellemeleri ile ilgili açıklamalar yapılabilir.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Deneysel çalışma ile ilgili kullanılan cihazlar ve ölçüm düzenekleri açıklanabilir.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Fotoğraf ve şekil kullanılmalıdır.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Blok şeması, akış diyagramı, vb. verilmelidir.</a:t>
            </a:r>
          </a:p>
        </p:txBody>
      </p:sp>
      <p:sp>
        <p:nvSpPr>
          <p:cNvPr id="16" name="Metin kutusu 15"/>
          <p:cNvSpPr txBox="1"/>
          <p:nvPr/>
        </p:nvSpPr>
        <p:spPr>
          <a:xfrm>
            <a:off x="381901" y="12097519"/>
            <a:ext cx="17297633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Tasarım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381901" y="12751106"/>
            <a:ext cx="17297632" cy="460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Projenin prototip olarak gerçekleştirilmesi ile ilgili bilgi verilmelidir.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Benzetim çalışması yapılması durumunda, benzetim sonuçları eklenmelidir.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Deneysel çalışmalarda deney düzeneği bağlantı şeması verilmelidir.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402708" y="17718144"/>
            <a:ext cx="7086249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Deneysel Sonuçlar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397623" y="18369783"/>
            <a:ext cx="7086249" cy="6120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Deneyden elde edilen ölçüm sonuçları ve/veya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osiloskop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grafikleri eklenmelidir.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</a:pPr>
            <a:endParaRPr lang="tr-TR" sz="1800" dirty="0">
              <a:solidFill>
                <a:schemeClr val="bg2">
                  <a:lumMod val="1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spcBef>
                <a:spcPts val="300"/>
              </a:spcBef>
              <a:spcAft>
                <a:spcPts val="300"/>
              </a:spcAft>
            </a:pPr>
            <a:endParaRPr lang="tr-TR" sz="1800" dirty="0">
              <a:solidFill>
                <a:schemeClr val="bg2">
                  <a:lumMod val="1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spcBef>
                <a:spcPts val="300"/>
              </a:spcBef>
              <a:spcAft>
                <a:spcPts val="300"/>
              </a:spcAft>
            </a:pPr>
            <a:endParaRPr lang="tr-TR" sz="1800" dirty="0">
              <a:solidFill>
                <a:schemeClr val="bg2">
                  <a:lumMod val="1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spcBef>
                <a:spcPts val="300"/>
              </a:spcBef>
              <a:spcAft>
                <a:spcPts val="300"/>
              </a:spcAft>
            </a:pPr>
            <a:endParaRPr lang="tr-TR" sz="1800" dirty="0">
              <a:solidFill>
                <a:schemeClr val="bg2">
                  <a:lumMod val="1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spcBef>
                <a:spcPts val="300"/>
              </a:spcBef>
              <a:spcAft>
                <a:spcPts val="300"/>
              </a:spcAft>
            </a:pPr>
            <a:endParaRPr lang="tr-TR" sz="1800" dirty="0">
              <a:solidFill>
                <a:schemeClr val="bg2">
                  <a:lumMod val="1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spcBef>
                <a:spcPts val="300"/>
              </a:spcBef>
              <a:spcAft>
                <a:spcPts val="300"/>
              </a:spcAft>
            </a:pPr>
            <a:endParaRPr lang="tr-TR" sz="1800" dirty="0">
              <a:solidFill>
                <a:schemeClr val="bg2">
                  <a:lumMod val="1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spcBef>
                <a:spcPts val="300"/>
              </a:spcBef>
              <a:spcAft>
                <a:spcPts val="300"/>
              </a:spcAft>
            </a:pPr>
            <a:endParaRPr lang="tr-TR" sz="1800" dirty="0">
              <a:solidFill>
                <a:schemeClr val="bg2">
                  <a:lumMod val="1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spcBef>
                <a:spcPts val="300"/>
              </a:spcBef>
              <a:spcAft>
                <a:spcPts val="300"/>
              </a:spcAft>
            </a:pPr>
            <a:endParaRPr lang="tr-TR" sz="1800" dirty="0">
              <a:solidFill>
                <a:schemeClr val="bg2">
                  <a:lumMod val="1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7776989" y="17718144"/>
            <a:ext cx="9817245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3200" dirty="0"/>
              <a:t>Sonuç</a:t>
            </a:r>
            <a:endParaRPr lang="en-US" sz="3200" dirty="0"/>
          </a:p>
        </p:txBody>
      </p:sp>
      <p:sp>
        <p:nvSpPr>
          <p:cNvPr id="21" name="Metin kutusu 20"/>
          <p:cNvSpPr txBox="1"/>
          <p:nvPr/>
        </p:nvSpPr>
        <p:spPr>
          <a:xfrm>
            <a:off x="7776989" y="18369783"/>
            <a:ext cx="9817245" cy="6120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Bu çalışmada elde edilen sonuçlar hakkında bilgi verilmelidir.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Elde edilen sonuçlar tartışılıp, hedeflere ne ölçüde varıldığı değerlendirilmelidir.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Projede yapılamayan / gerçekleştirilemeyen kısımlar ve karşılaşılan zorluklar hakkında açıklamalar yapılabilir.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Bu projenin devamı olarak ileriki zamanlarda ne gibi çalışmalar yapılabileceği hakkında bilgi verilebilir.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Metin kutusu 32"/>
          <p:cNvSpPr txBox="1"/>
          <p:nvPr/>
        </p:nvSpPr>
        <p:spPr>
          <a:xfrm>
            <a:off x="0" y="24926151"/>
            <a:ext cx="1800225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7">
            <a:extLst>
              <a:ext uri="{FF2B5EF4-FFF2-40B4-BE49-F238E27FC236}">
                <a16:creationId xmlns:a16="http://schemas.microsoft.com/office/drawing/2014/main" id="{EDA74497-3C81-48EF-B507-8D923B6180D0}"/>
              </a:ext>
            </a:extLst>
          </p:cNvPr>
          <p:cNvSpPr txBox="1"/>
          <p:nvPr/>
        </p:nvSpPr>
        <p:spPr>
          <a:xfrm>
            <a:off x="6476521" y="264465"/>
            <a:ext cx="50492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 marL="0" algn="l" defTabSz="2477567" rtl="0" eaLnBrk="1" latinLnBrk="0" hangingPunct="1">
              <a:defRPr sz="48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38783" algn="l" defTabSz="2477567" rtl="0" eaLnBrk="1" latinLnBrk="0" hangingPunct="1">
              <a:defRPr sz="48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77567" algn="l" defTabSz="2477567" rtl="0" eaLnBrk="1" latinLnBrk="0" hangingPunct="1">
              <a:defRPr sz="48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16350" algn="l" defTabSz="2477567" rtl="0" eaLnBrk="1" latinLnBrk="0" hangingPunct="1">
              <a:defRPr sz="48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55134" algn="l" defTabSz="2477567" rtl="0" eaLnBrk="1" latinLnBrk="0" hangingPunct="1">
              <a:defRPr sz="48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193917" algn="l" defTabSz="2477567" rtl="0" eaLnBrk="1" latinLnBrk="0" hangingPunct="1">
              <a:defRPr sz="48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432700" algn="l" defTabSz="2477567" rtl="0" eaLnBrk="1" latinLnBrk="0" hangingPunct="1">
              <a:defRPr sz="48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671484" algn="l" defTabSz="2477567" rtl="0" eaLnBrk="1" latinLnBrk="0" hangingPunct="1">
              <a:defRPr sz="48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910267" algn="l" defTabSz="2477567" rtl="0" eaLnBrk="1" latinLnBrk="0" hangingPunct="1">
              <a:defRPr sz="48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İzmir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Bakırçay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Üniversitesi</a:t>
            </a:r>
          </a:p>
          <a:p>
            <a:pPr algn="ctr"/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Mühendislik ve Mimarlık Fakültesi</a:t>
            </a:r>
          </a:p>
          <a:p>
            <a:pPr algn="ctr"/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Biyomedikal Mühendisliği Bölümü</a:t>
            </a:r>
          </a:p>
        </p:txBody>
      </p:sp>
      <p:pic>
        <p:nvPicPr>
          <p:cNvPr id="1026" name="Picture 2" descr="Türkiyedeki Üniversitelerin Logoları [Amblem&amp;amp;Arma] panosundaki Pin">
            <a:extLst>
              <a:ext uri="{FF2B5EF4-FFF2-40B4-BE49-F238E27FC236}">
                <a16:creationId xmlns:a16="http://schemas.microsoft.com/office/drawing/2014/main" id="{B07F9F7B-180C-4EDD-BEB6-4B2C9285AC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23" y="-863921"/>
            <a:ext cx="3272434" cy="327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Metin kutusu 35">
            <a:extLst>
              <a:ext uri="{FF2B5EF4-FFF2-40B4-BE49-F238E27FC236}">
                <a16:creationId xmlns:a16="http://schemas.microsoft.com/office/drawing/2014/main" id="{4C2F9CDC-4072-4022-8036-83EF81F3B586}"/>
              </a:ext>
            </a:extLst>
          </p:cNvPr>
          <p:cNvSpPr txBox="1"/>
          <p:nvPr/>
        </p:nvSpPr>
        <p:spPr>
          <a:xfrm>
            <a:off x="9361164" y="24926151"/>
            <a:ext cx="8641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20XX-20XX Güz/Bahar Dönemi</a:t>
            </a:r>
            <a:r>
              <a:rPr lang="tr-TR" sz="1200">
                <a:latin typeface="Times New Roman" panose="02020603050405020304" pitchFamily="18" charset="0"/>
                <a:cs typeface="Times New Roman" panose="02020603050405020304" pitchFamily="18" charset="0"/>
              </a:rPr>
              <a:t>, BMM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403 Bitirme Projesi, Gün Ay Yıl</a:t>
            </a:r>
          </a:p>
        </p:txBody>
      </p:sp>
      <p:sp>
        <p:nvSpPr>
          <p:cNvPr id="38" name="Metin kutusu 37">
            <a:extLst>
              <a:ext uri="{FF2B5EF4-FFF2-40B4-BE49-F238E27FC236}">
                <a16:creationId xmlns:a16="http://schemas.microsoft.com/office/drawing/2014/main" id="{A5109CAF-F33B-4350-8182-90320A4C91D7}"/>
              </a:ext>
            </a:extLst>
          </p:cNvPr>
          <p:cNvSpPr txBox="1"/>
          <p:nvPr/>
        </p:nvSpPr>
        <p:spPr>
          <a:xfrm>
            <a:off x="0" y="24926151"/>
            <a:ext cx="8641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Biyomedikal Mühendisliği Bölümü, İzmir Bakırçay Üniversitesi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36726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275</Words>
  <Application>Microsoft Office PowerPoint</Application>
  <PresentationFormat>Özel</PresentationFormat>
  <Paragraphs>51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Cagatay</dc:creator>
  <cp:lastModifiedBy>Yasin ERDOĞAN</cp:lastModifiedBy>
  <cp:revision>65</cp:revision>
  <dcterms:created xsi:type="dcterms:W3CDTF">2019-04-03T08:20:58Z</dcterms:created>
  <dcterms:modified xsi:type="dcterms:W3CDTF">2022-12-07T11:48:40Z</dcterms:modified>
</cp:coreProperties>
</file>